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4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8.xml" ContentType="application/vnd.ms-office.drawingml.diagramDrawing+xml"/>
  <Override PartName="/ppt/diagrams/data2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4" r:id="rId23"/>
    <p:sldId id="350" r:id="rId24"/>
    <p:sldId id="351" r:id="rId25"/>
    <p:sldId id="366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72" d="100"/>
          <a:sy n="72" d="100"/>
        </p:scale>
        <p:origin x="941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11/07/2022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11/07/2022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15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6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2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0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36.png"/><Relationship Id="rId10" Type="http://schemas.openxmlformats.org/officeDocument/2006/relationships/image" Target="../media/image32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53.png"/><Relationship Id="rId5" Type="http://schemas.openxmlformats.org/officeDocument/2006/relationships/diagramQuickStyle" Target="../diagrams/quickStyle25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38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3792005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03792005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8EB90FE-E5C1-00A4-FC51-FBDCAC5C39B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387285"/>
            <a:ext cx="2041494" cy="9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26697" y="1519086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4" y="2443417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8A92F896-5200-73C9-EAEA-8CED80332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9352" y="1853845"/>
            <a:ext cx="2610214" cy="116221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B804AE3-210A-FA44-55FB-EBA4CEC0C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0014" y="3617444"/>
            <a:ext cx="2495898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280642" y="153527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9A130860-79D5-313B-0AFC-3F9549CEDBE1}"/>
              </a:ext>
            </a:extLst>
          </p:cNvPr>
          <p:cNvSpPr/>
          <p:nvPr/>
        </p:nvSpPr>
        <p:spPr>
          <a:xfrm>
            <a:off x="8871284" y="3949406"/>
            <a:ext cx="385498" cy="68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/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𝑆𝑙𝑒𝑤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GB" dirty="0"/>
                  <a:t> = 0,041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5" y="481263"/>
            <a:ext cx="955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r>
              <a:rPr lang="it-IT" sz="3200" dirty="0"/>
              <a:t> </a:t>
            </a:r>
            <a:r>
              <a:rPr lang="it-IT" sz="3200" dirty="0" err="1"/>
              <a:t>without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endParaRPr lang="en-GB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211D7-68D3-AE67-3119-134BB8DB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1" y="1519227"/>
            <a:ext cx="9577137" cy="44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r>
              <a:rPr lang="it-IT" sz="2800" dirty="0" err="1"/>
              <a:t>Kalman</a:t>
            </a:r>
            <a:r>
              <a:rPr lang="it-IT" sz="2800" dirty="0"/>
              <a:t> filter: state </a:t>
            </a:r>
            <a:r>
              <a:rPr lang="it-IT" sz="2800" dirty="0" err="1"/>
              <a:t>comparison</a:t>
            </a:r>
            <a:r>
              <a:rPr lang="it-IT" sz="2800" dirty="0"/>
              <a:t> with </a:t>
            </a:r>
            <a:r>
              <a:rPr lang="it-IT" sz="2800" dirty="0" err="1"/>
              <a:t>noise</a:t>
            </a:r>
            <a:r>
              <a:rPr lang="it-IT" sz="2800" dirty="0"/>
              <a:t> on state and output</a:t>
            </a:r>
            <a:endParaRPr lang="en-GB" sz="28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D4375-0065-4995-1C0F-4EF411C0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" y="1773697"/>
            <a:ext cx="8560285" cy="39821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4765-AB61-C207-1DDA-92099A825A5D}"/>
              </a:ext>
            </a:extLst>
          </p:cNvPr>
          <p:cNvSpPr txBox="1"/>
          <p:nvPr/>
        </p:nvSpPr>
        <p:spPr>
          <a:xfrm>
            <a:off x="9256782" y="1989221"/>
            <a:ext cx="234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x0 </a:t>
            </a:r>
            <a:r>
              <a:rPr lang="it-IT" dirty="0" err="1"/>
              <a:t>stocastic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  <a:p>
            <a:r>
              <a:rPr lang="en-GB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49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5252</TotalTime>
  <Words>1270</Words>
  <Application>Microsoft Office PowerPoint</Application>
  <PresentationFormat>Widescreen</PresentationFormat>
  <Paragraphs>357</Paragraphs>
  <Slides>38</Slides>
  <Notes>36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5" baseType="lpstr">
      <vt:lpstr>Arial</vt:lpstr>
      <vt:lpstr>Book Antiqua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Controller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Kalman filter: state comparison with noise on state and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95</cp:revision>
  <dcterms:created xsi:type="dcterms:W3CDTF">2021-09-16T09:04:55Z</dcterms:created>
  <dcterms:modified xsi:type="dcterms:W3CDTF">2022-07-11T09:13:24Z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